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2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5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B9DC79-A2AD-49E6-B832-91F98F763DEA}" v="155" dt="2025-08-13T13:23:58.5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olah Jones" userId="934dde8d8d778ef2" providerId="LiveId" clId="{34B9DC79-A2AD-49E6-B832-91F98F763DEA}"/>
    <pc:docChg chg="undo custSel addSld modSld">
      <pc:chgData name="Fabiolah Jones" userId="934dde8d8d778ef2" providerId="LiveId" clId="{34B9DC79-A2AD-49E6-B832-91F98F763DEA}" dt="2025-08-13T13:25:15.018" v="1451" actId="20577"/>
      <pc:docMkLst>
        <pc:docMk/>
      </pc:docMkLst>
      <pc:sldChg chg="modSp mod">
        <pc:chgData name="Fabiolah Jones" userId="934dde8d8d778ef2" providerId="LiveId" clId="{34B9DC79-A2AD-49E6-B832-91F98F763DEA}" dt="2025-08-09T21:44:20.843" v="1312" actId="1076"/>
        <pc:sldMkLst>
          <pc:docMk/>
          <pc:sldMk cId="995864847" sldId="256"/>
        </pc:sldMkLst>
        <pc:spChg chg="mod">
          <ac:chgData name="Fabiolah Jones" userId="934dde8d8d778ef2" providerId="LiveId" clId="{34B9DC79-A2AD-49E6-B832-91F98F763DEA}" dt="2025-08-09T21:44:20.843" v="1312" actId="1076"/>
          <ac:spMkLst>
            <pc:docMk/>
            <pc:sldMk cId="995864847" sldId="256"/>
            <ac:spMk id="2" creationId="{39597088-A8AA-884C-088D-5E83403595A2}"/>
          </ac:spMkLst>
        </pc:spChg>
        <pc:spChg chg="mod">
          <ac:chgData name="Fabiolah Jones" userId="934dde8d8d778ef2" providerId="LiveId" clId="{34B9DC79-A2AD-49E6-B832-91F98F763DEA}" dt="2025-08-09T21:44:15.594" v="1311" actId="20577"/>
          <ac:spMkLst>
            <pc:docMk/>
            <pc:sldMk cId="995864847" sldId="256"/>
            <ac:spMk id="3" creationId="{82EEE366-2895-6FF3-B04D-C59675F59DD9}"/>
          </ac:spMkLst>
        </pc:spChg>
      </pc:sldChg>
      <pc:sldChg chg="addSp delSp modSp mod setBg">
        <pc:chgData name="Fabiolah Jones" userId="934dde8d8d778ef2" providerId="LiveId" clId="{34B9DC79-A2AD-49E6-B832-91F98F763DEA}" dt="2025-08-13T13:25:15.018" v="1451" actId="20577"/>
        <pc:sldMkLst>
          <pc:docMk/>
          <pc:sldMk cId="1727069138" sldId="257"/>
        </pc:sldMkLst>
        <pc:spChg chg="add mod">
          <ac:chgData name="Fabiolah Jones" userId="934dde8d8d778ef2" providerId="LiveId" clId="{34B9DC79-A2AD-49E6-B832-91F98F763DEA}" dt="2025-08-09T21:40:55.157" v="1297" actId="14861"/>
          <ac:spMkLst>
            <pc:docMk/>
            <pc:sldMk cId="1727069138" sldId="257"/>
            <ac:spMk id="3" creationId="{8BDE8C39-C834-7BE0-DF49-9C4EA597AE26}"/>
          </ac:spMkLst>
        </pc:spChg>
        <pc:spChg chg="mod topLvl">
          <ac:chgData name="Fabiolah Jones" userId="934dde8d8d778ef2" providerId="LiveId" clId="{34B9DC79-A2AD-49E6-B832-91F98F763DEA}" dt="2025-08-09T21:39:13.352" v="1264" actId="208"/>
          <ac:spMkLst>
            <pc:docMk/>
            <pc:sldMk cId="1727069138" sldId="257"/>
            <ac:spMk id="6" creationId="{E11BEA40-F9F8-36CB-2414-C8AE6C7BCFE8}"/>
          </ac:spMkLst>
        </pc:spChg>
        <pc:spChg chg="mod topLvl">
          <ac:chgData name="Fabiolah Jones" userId="934dde8d8d778ef2" providerId="LiveId" clId="{34B9DC79-A2AD-49E6-B832-91F98F763DEA}" dt="2025-08-09T21:39:03.050" v="1263" actId="165"/>
          <ac:spMkLst>
            <pc:docMk/>
            <pc:sldMk cId="1727069138" sldId="257"/>
            <ac:spMk id="7" creationId="{CD48CFCA-4B1A-C07D-AA2B-E222C023FD02}"/>
          </ac:spMkLst>
        </pc:spChg>
        <pc:spChg chg="mod topLvl">
          <ac:chgData name="Fabiolah Jones" userId="934dde8d8d778ef2" providerId="LiveId" clId="{34B9DC79-A2AD-49E6-B832-91F98F763DEA}" dt="2025-08-13T13:24:27.938" v="1434" actId="20577"/>
          <ac:spMkLst>
            <pc:docMk/>
            <pc:sldMk cId="1727069138" sldId="257"/>
            <ac:spMk id="15" creationId="{93E9B077-25C1-104E-EA52-50C0CD8A1BE5}"/>
          </ac:spMkLst>
        </pc:spChg>
        <pc:spChg chg="mod topLvl">
          <ac:chgData name="Fabiolah Jones" userId="934dde8d8d778ef2" providerId="LiveId" clId="{34B9DC79-A2AD-49E6-B832-91F98F763DEA}" dt="2025-08-09T21:40:29.358" v="1294" actId="1582"/>
          <ac:spMkLst>
            <pc:docMk/>
            <pc:sldMk cId="1727069138" sldId="257"/>
            <ac:spMk id="17" creationId="{1D3DEF38-4171-AEE7-E468-5B33F56E61C0}"/>
          </ac:spMkLst>
        </pc:spChg>
        <pc:spChg chg="mod topLvl">
          <ac:chgData name="Fabiolah Jones" userId="934dde8d8d778ef2" providerId="LiveId" clId="{34B9DC79-A2AD-49E6-B832-91F98F763DEA}" dt="2025-08-09T21:39:03.050" v="1263" actId="165"/>
          <ac:spMkLst>
            <pc:docMk/>
            <pc:sldMk cId="1727069138" sldId="257"/>
            <ac:spMk id="25" creationId="{6BF3997E-6DE6-9A18-6E33-D15642A961BB}"/>
          </ac:spMkLst>
        </pc:spChg>
        <pc:spChg chg="mod topLvl">
          <ac:chgData name="Fabiolah Jones" userId="934dde8d8d778ef2" providerId="LiveId" clId="{34B9DC79-A2AD-49E6-B832-91F98F763DEA}" dt="2025-08-13T13:25:15.018" v="1451" actId="20577"/>
          <ac:spMkLst>
            <pc:docMk/>
            <pc:sldMk cId="1727069138" sldId="257"/>
            <ac:spMk id="27" creationId="{9B559C1F-ED85-BFE3-F1CA-438366D8E079}"/>
          </ac:spMkLst>
        </pc:spChg>
        <pc:grpChg chg="add del">
          <ac:chgData name="Fabiolah Jones" userId="934dde8d8d778ef2" providerId="LiveId" clId="{34B9DC79-A2AD-49E6-B832-91F98F763DEA}" dt="2025-08-09T21:35:48.458" v="1248" actId="26606"/>
          <ac:grpSpMkLst>
            <pc:docMk/>
            <pc:sldMk cId="1727069138" sldId="257"/>
            <ac:grpSpMk id="31" creationId="{71092D16-14DA-4606-831F-0DB3EEECB91C}"/>
          </ac:grpSpMkLst>
        </pc:grpChg>
      </pc:sldChg>
      <pc:sldChg chg="addSp delSp modSp new mod setBg modClrScheme chgLayout">
        <pc:chgData name="Fabiolah Jones" userId="934dde8d8d778ef2" providerId="LiveId" clId="{34B9DC79-A2AD-49E6-B832-91F98F763DEA}" dt="2025-08-13T13:23:58.587" v="1433" actId="20577"/>
        <pc:sldMkLst>
          <pc:docMk/>
          <pc:sldMk cId="2207734775" sldId="258"/>
        </pc:sldMkLst>
        <pc:spChg chg="add mod ord">
          <ac:chgData name="Fabiolah Jones" userId="934dde8d8d778ef2" providerId="LiveId" clId="{34B9DC79-A2AD-49E6-B832-91F98F763DEA}" dt="2025-08-09T21:48:46.919" v="1339" actId="26606"/>
          <ac:spMkLst>
            <pc:docMk/>
            <pc:sldMk cId="2207734775" sldId="258"/>
            <ac:spMk id="3" creationId="{96CA0AD7-B1C3-73FB-D0A1-7ED03388A15F}"/>
          </ac:spMkLst>
        </pc:spChg>
        <pc:spChg chg="add">
          <ac:chgData name="Fabiolah Jones" userId="934dde8d8d778ef2" providerId="LiveId" clId="{34B9DC79-A2AD-49E6-B832-91F98F763DEA}" dt="2025-08-09T21:48:46.919" v="1339" actId="26606"/>
          <ac:spMkLst>
            <pc:docMk/>
            <pc:sldMk cId="2207734775" sldId="258"/>
            <ac:spMk id="62" creationId="{BED1B64B-251E-446A-A285-6626C4EC010D}"/>
          </ac:spMkLst>
        </pc:spChg>
        <pc:spChg chg="add">
          <ac:chgData name="Fabiolah Jones" userId="934dde8d8d778ef2" providerId="LiveId" clId="{34B9DC79-A2AD-49E6-B832-91F98F763DEA}" dt="2025-08-09T21:48:46.919" v="1339" actId="26606"/>
          <ac:spMkLst>
            <pc:docMk/>
            <pc:sldMk cId="2207734775" sldId="258"/>
            <ac:spMk id="63" creationId="{A27AE693-58E8-48BC-8ED0-568ABFEABB35}"/>
          </ac:spMkLst>
        </pc:spChg>
        <pc:grpChg chg="add">
          <ac:chgData name="Fabiolah Jones" userId="934dde8d8d778ef2" providerId="LiveId" clId="{34B9DC79-A2AD-49E6-B832-91F98F763DEA}" dt="2025-08-09T21:48:46.919" v="1339" actId="26606"/>
          <ac:grpSpMkLst>
            <pc:docMk/>
            <pc:sldMk cId="2207734775" sldId="258"/>
            <ac:grpSpMk id="45" creationId="{71092D16-14DA-4606-831F-0DB3EEECB91C}"/>
          </ac:grpSpMkLst>
        </pc:grpChg>
        <pc:grpChg chg="add">
          <ac:chgData name="Fabiolah Jones" userId="934dde8d8d778ef2" providerId="LiveId" clId="{34B9DC79-A2AD-49E6-B832-91F98F763DEA}" dt="2025-08-09T21:48:46.919" v="1339" actId="26606"/>
          <ac:grpSpMkLst>
            <pc:docMk/>
            <pc:sldMk cId="2207734775" sldId="258"/>
            <ac:grpSpMk id="55" creationId="{CD02B5D1-60D4-4D5B-AFD9-C986E227431B}"/>
          </ac:grpSpMkLst>
        </pc:grpChg>
        <pc:graphicFrameChg chg="add mod modGraphic">
          <ac:chgData name="Fabiolah Jones" userId="934dde8d8d778ef2" providerId="LiveId" clId="{34B9DC79-A2AD-49E6-B832-91F98F763DEA}" dt="2025-08-13T13:23:58.587" v="1433" actId="20577"/>
          <ac:graphicFrameMkLst>
            <pc:docMk/>
            <pc:sldMk cId="2207734775" sldId="258"/>
            <ac:graphicFrameMk id="21" creationId="{5DA2140C-7264-41C3-4C50-F673A65C4151}"/>
          </ac:graphicFrameMkLst>
        </pc:graphicFrameChg>
      </pc:sldChg>
      <pc:sldChg chg="addSp modSp new mod setBg modClrScheme chgLayout">
        <pc:chgData name="Fabiolah Jones" userId="934dde8d8d778ef2" providerId="LiveId" clId="{34B9DC79-A2AD-49E6-B832-91F98F763DEA}" dt="2025-08-09T21:31:25.653" v="1093" actId="1076"/>
        <pc:sldMkLst>
          <pc:docMk/>
          <pc:sldMk cId="3290183935" sldId="259"/>
        </pc:sldMkLst>
        <pc:spChg chg="add mod">
          <ac:chgData name="Fabiolah Jones" userId="934dde8d8d778ef2" providerId="LiveId" clId="{34B9DC79-A2AD-49E6-B832-91F98F763DEA}" dt="2025-08-09T21:31:25.653" v="1093" actId="1076"/>
          <ac:spMkLst>
            <pc:docMk/>
            <pc:sldMk cId="3290183935" sldId="259"/>
            <ac:spMk id="2" creationId="{30894564-9B8E-91D8-CA32-C6B460BCA69B}"/>
          </ac:spMkLst>
        </pc:spChg>
        <pc:spChg chg="add">
          <ac:chgData name="Fabiolah Jones" userId="934dde8d8d778ef2" providerId="LiveId" clId="{34B9DC79-A2AD-49E6-B832-91F98F763DEA}" dt="2025-08-09T20:57:42.924" v="434" actId="26606"/>
          <ac:spMkLst>
            <pc:docMk/>
            <pc:sldMk cId="3290183935" sldId="259"/>
            <ac:spMk id="17" creationId="{1D4477A3-7936-4C6B-B46C-52E99531272A}"/>
          </ac:spMkLst>
        </pc:spChg>
        <pc:spChg chg="add">
          <ac:chgData name="Fabiolah Jones" userId="934dde8d8d778ef2" providerId="LiveId" clId="{34B9DC79-A2AD-49E6-B832-91F98F763DEA}" dt="2025-08-09T20:57:42.924" v="434" actId="26606"/>
          <ac:spMkLst>
            <pc:docMk/>
            <pc:sldMk cId="3290183935" sldId="259"/>
            <ac:spMk id="27" creationId="{C29A1D40-470D-401E-8548-6FF3CF37797D}"/>
          </ac:spMkLst>
        </pc:spChg>
        <pc:grpChg chg="add">
          <ac:chgData name="Fabiolah Jones" userId="934dde8d8d778ef2" providerId="LiveId" clId="{34B9DC79-A2AD-49E6-B832-91F98F763DEA}" dt="2025-08-09T20:57:42.924" v="434" actId="26606"/>
          <ac:grpSpMkLst>
            <pc:docMk/>
            <pc:sldMk cId="3290183935" sldId="259"/>
            <ac:grpSpMk id="9" creationId="{C616B3DC-C165-433D-9187-62DCC0E317D3}"/>
          </ac:grpSpMkLst>
        </pc:grpChg>
        <pc:grpChg chg="add">
          <ac:chgData name="Fabiolah Jones" userId="934dde8d8d778ef2" providerId="LiveId" clId="{34B9DC79-A2AD-49E6-B832-91F98F763DEA}" dt="2025-08-09T20:57:42.924" v="434" actId="26606"/>
          <ac:grpSpMkLst>
            <pc:docMk/>
            <pc:sldMk cId="3290183935" sldId="259"/>
            <ac:grpSpMk id="19" creationId="{F44DEACC-B2E6-413E-B2B5-320225952713}"/>
          </ac:grpSpMkLst>
        </pc:grpChg>
        <pc:picChg chg="add mod">
          <ac:chgData name="Fabiolah Jones" userId="934dde8d8d778ef2" providerId="LiveId" clId="{34B9DC79-A2AD-49E6-B832-91F98F763DEA}" dt="2025-08-09T20:57:42.924" v="434" actId="26606"/>
          <ac:picMkLst>
            <pc:docMk/>
            <pc:sldMk cId="3290183935" sldId="259"/>
            <ac:picMk id="4" creationId="{CBB9EE88-ED27-C8D7-2D7A-2496925B3F6A}"/>
          </ac:picMkLst>
        </pc:picChg>
      </pc:sldChg>
      <pc:sldChg chg="addSp modSp new mod">
        <pc:chgData name="Fabiolah Jones" userId="934dde8d8d778ef2" providerId="LiveId" clId="{34B9DC79-A2AD-49E6-B832-91F98F763DEA}" dt="2025-08-09T22:00:42.732" v="1432" actId="20577"/>
        <pc:sldMkLst>
          <pc:docMk/>
          <pc:sldMk cId="3135465125" sldId="260"/>
        </pc:sldMkLst>
        <pc:spChg chg="add mod">
          <ac:chgData name="Fabiolah Jones" userId="934dde8d8d778ef2" providerId="LiveId" clId="{34B9DC79-A2AD-49E6-B832-91F98F763DEA}" dt="2025-08-09T22:00:42.732" v="1432" actId="20577"/>
          <ac:spMkLst>
            <pc:docMk/>
            <pc:sldMk cId="3135465125" sldId="260"/>
            <ac:spMk id="4" creationId="{B8C6FBD9-DF11-7E12-9D87-1A2316555061}"/>
          </ac:spMkLst>
        </pc:spChg>
        <pc:picChg chg="add mod modCrop">
          <ac:chgData name="Fabiolah Jones" userId="934dde8d8d778ef2" providerId="LiveId" clId="{34B9DC79-A2AD-49E6-B832-91F98F763DEA}" dt="2025-08-09T21:02:00.022" v="544" actId="1076"/>
          <ac:picMkLst>
            <pc:docMk/>
            <pc:sldMk cId="3135465125" sldId="260"/>
            <ac:picMk id="2" creationId="{EDBD3958-49D1-6926-25D3-80875D32528A}"/>
          </ac:picMkLst>
        </pc:picChg>
        <pc:picChg chg="add mod">
          <ac:chgData name="Fabiolah Jones" userId="934dde8d8d778ef2" providerId="LiveId" clId="{34B9DC79-A2AD-49E6-B832-91F98F763DEA}" dt="2025-08-09T22:00:39.593" v="1431" actId="1076"/>
          <ac:picMkLst>
            <pc:docMk/>
            <pc:sldMk cId="3135465125" sldId="260"/>
            <ac:picMk id="3" creationId="{AA4E7804-E213-0543-5752-F893D0A2CAFB}"/>
          </ac:picMkLst>
        </pc:picChg>
      </pc:sldChg>
      <pc:sldChg chg="addSp delSp modSp new mod setBg modClrScheme addAnim modAnim chgLayout">
        <pc:chgData name="Fabiolah Jones" userId="934dde8d8d778ef2" providerId="LiveId" clId="{34B9DC79-A2AD-49E6-B832-91F98F763DEA}" dt="2025-08-09T21:31:34.542" v="1094" actId="1076"/>
        <pc:sldMkLst>
          <pc:docMk/>
          <pc:sldMk cId="4195346440" sldId="261"/>
        </pc:sldMkLst>
        <pc:spChg chg="add mod ord">
          <ac:chgData name="Fabiolah Jones" userId="934dde8d8d778ef2" providerId="LiveId" clId="{34B9DC79-A2AD-49E6-B832-91F98F763DEA}" dt="2025-08-09T21:31:34.542" v="1094" actId="1076"/>
          <ac:spMkLst>
            <pc:docMk/>
            <pc:sldMk cId="4195346440" sldId="261"/>
            <ac:spMk id="4" creationId="{4038BD55-A105-5F12-E37E-FDCFF23F9F98}"/>
          </ac:spMkLst>
        </pc:spChg>
        <pc:spChg chg="add">
          <ac:chgData name="Fabiolah Jones" userId="934dde8d8d778ef2" providerId="LiveId" clId="{34B9DC79-A2AD-49E6-B832-91F98F763DEA}" dt="2025-08-09T21:04:55.416" v="557" actId="26606"/>
          <ac:spMkLst>
            <pc:docMk/>
            <pc:sldMk cId="4195346440" sldId="261"/>
            <ac:spMk id="19" creationId="{E58348C3-6249-4952-AA86-C63DB35EA9F2}"/>
          </ac:spMkLst>
        </pc:spChg>
        <pc:grpChg chg="add">
          <ac:chgData name="Fabiolah Jones" userId="934dde8d8d778ef2" providerId="LiveId" clId="{34B9DC79-A2AD-49E6-B832-91F98F763DEA}" dt="2025-08-09T21:04:55.416" v="557" actId="26606"/>
          <ac:grpSpMkLst>
            <pc:docMk/>
            <pc:sldMk cId="4195346440" sldId="261"/>
            <ac:grpSpMk id="11" creationId="{08F94D66-27EC-4CB8-8226-D7F41C161863}"/>
          </ac:grpSpMkLst>
        </pc:grpChg>
        <pc:grpChg chg="add">
          <ac:chgData name="Fabiolah Jones" userId="934dde8d8d778ef2" providerId="LiveId" clId="{34B9DC79-A2AD-49E6-B832-91F98F763DEA}" dt="2025-08-09T21:04:55.416" v="557" actId="26606"/>
          <ac:grpSpMkLst>
            <pc:docMk/>
            <pc:sldMk cId="4195346440" sldId="261"/>
            <ac:grpSpMk id="21" creationId="{DE6174AD-DBB0-43E6-98C2-738DB3A15244}"/>
          </ac:grpSpMkLst>
        </pc:grpChg>
        <pc:picChg chg="add mod">
          <ac:chgData name="Fabiolah Jones" userId="934dde8d8d778ef2" providerId="LiveId" clId="{34B9DC79-A2AD-49E6-B832-91F98F763DEA}" dt="2025-08-09T21:04:55.416" v="557" actId="26606"/>
          <ac:picMkLst>
            <pc:docMk/>
            <pc:sldMk cId="4195346440" sldId="261"/>
            <ac:picMk id="6" creationId="{7513A0A8-D37E-47E7-75E4-118C3D80A685}"/>
          </ac:picMkLst>
        </pc:picChg>
      </pc:sldChg>
      <pc:sldChg chg="addSp delSp modSp new mod">
        <pc:chgData name="Fabiolah Jones" userId="934dde8d8d778ef2" providerId="LiveId" clId="{34B9DC79-A2AD-49E6-B832-91F98F763DEA}" dt="2025-08-09T22:00:29.558" v="1428" actId="1076"/>
        <pc:sldMkLst>
          <pc:docMk/>
          <pc:sldMk cId="764821814" sldId="262"/>
        </pc:sldMkLst>
        <pc:spChg chg="add mod">
          <ac:chgData name="Fabiolah Jones" userId="934dde8d8d778ef2" providerId="LiveId" clId="{34B9DC79-A2AD-49E6-B832-91F98F763DEA}" dt="2025-08-09T22:00:29.558" v="1428" actId="1076"/>
          <ac:spMkLst>
            <pc:docMk/>
            <pc:sldMk cId="764821814" sldId="262"/>
            <ac:spMk id="6" creationId="{2FD5A468-7DF8-4594-DA03-1541A2ACACD2}"/>
          </ac:spMkLst>
        </pc:spChg>
        <pc:picChg chg="add mod">
          <ac:chgData name="Fabiolah Jones" userId="934dde8d8d778ef2" providerId="LiveId" clId="{34B9DC79-A2AD-49E6-B832-91F98F763DEA}" dt="2025-08-09T22:00:24.883" v="1427" actId="1076"/>
          <ac:picMkLst>
            <pc:docMk/>
            <pc:sldMk cId="764821814" sldId="262"/>
            <ac:picMk id="3" creationId="{E728F18C-6090-F718-7FD3-47F75CEDDA30}"/>
          </ac:picMkLst>
        </pc:picChg>
        <pc:picChg chg="add mod">
          <ac:chgData name="Fabiolah Jones" userId="934dde8d8d778ef2" providerId="LiveId" clId="{34B9DC79-A2AD-49E6-B832-91F98F763DEA}" dt="2025-08-09T22:00:20.258" v="1426" actId="1076"/>
          <ac:picMkLst>
            <pc:docMk/>
            <pc:sldMk cId="764821814" sldId="262"/>
            <ac:picMk id="5" creationId="{60F5E22D-8564-C7CE-49C5-C7472E4F88EA}"/>
          </ac:picMkLst>
        </pc:picChg>
      </pc:sldChg>
      <pc:sldChg chg="addSp delSp modSp new mod setBg modClrScheme addAnim delAnim chgLayout">
        <pc:chgData name="Fabiolah Jones" userId="934dde8d8d778ef2" providerId="LiveId" clId="{34B9DC79-A2AD-49E6-B832-91F98F763DEA}" dt="2025-08-09T21:15:02.142" v="714" actId="1036"/>
        <pc:sldMkLst>
          <pc:docMk/>
          <pc:sldMk cId="373860359" sldId="263"/>
        </pc:sldMkLst>
        <pc:spChg chg="add mod">
          <ac:chgData name="Fabiolah Jones" userId="934dde8d8d778ef2" providerId="LiveId" clId="{34B9DC79-A2AD-49E6-B832-91F98F763DEA}" dt="2025-08-09T21:14:40.617" v="704" actId="255"/>
          <ac:spMkLst>
            <pc:docMk/>
            <pc:sldMk cId="373860359" sldId="263"/>
            <ac:spMk id="5" creationId="{0697D492-CA33-3674-0B09-53ADFACAD78A}"/>
          </ac:spMkLst>
        </pc:spChg>
        <pc:spChg chg="add">
          <ac:chgData name="Fabiolah Jones" userId="934dde8d8d778ef2" providerId="LiveId" clId="{34B9DC79-A2AD-49E6-B832-91F98F763DEA}" dt="2025-08-09T21:13:29.189" v="695" actId="26606"/>
          <ac:spMkLst>
            <pc:docMk/>
            <pc:sldMk cId="373860359" sldId="263"/>
            <ac:spMk id="1062" creationId="{6C686317-9C96-4A02-88CE-7319FF590580}"/>
          </ac:spMkLst>
        </pc:spChg>
        <pc:spChg chg="add">
          <ac:chgData name="Fabiolah Jones" userId="934dde8d8d778ef2" providerId="LiveId" clId="{34B9DC79-A2AD-49E6-B832-91F98F763DEA}" dt="2025-08-09T21:13:29.189" v="695" actId="26606"/>
          <ac:spMkLst>
            <pc:docMk/>
            <pc:sldMk cId="373860359" sldId="263"/>
            <ac:spMk id="1072" creationId="{EB9A9756-A5DB-460E-A867-A2AE77834D3A}"/>
          </ac:spMkLst>
        </pc:spChg>
        <pc:grpChg chg="add">
          <ac:chgData name="Fabiolah Jones" userId="934dde8d8d778ef2" providerId="LiveId" clId="{34B9DC79-A2AD-49E6-B832-91F98F763DEA}" dt="2025-08-09T21:13:29.189" v="695" actId="26606"/>
          <ac:grpSpMkLst>
            <pc:docMk/>
            <pc:sldMk cId="373860359" sldId="263"/>
            <ac:grpSpMk id="1054" creationId="{C616B3DC-C165-433D-9187-62DCC0E317D3}"/>
          </ac:grpSpMkLst>
        </pc:grpChg>
        <pc:grpChg chg="add">
          <ac:chgData name="Fabiolah Jones" userId="934dde8d8d778ef2" providerId="LiveId" clId="{34B9DC79-A2AD-49E6-B832-91F98F763DEA}" dt="2025-08-09T21:13:29.189" v="695" actId="26606"/>
          <ac:grpSpMkLst>
            <pc:docMk/>
            <pc:sldMk cId="373860359" sldId="263"/>
            <ac:grpSpMk id="1064" creationId="{E0E25B5C-98A3-47D8-A4D7-10C2E1758981}"/>
          </ac:grpSpMkLst>
        </pc:grpChg>
        <pc:picChg chg="add mod">
          <ac:chgData name="Fabiolah Jones" userId="934dde8d8d778ef2" providerId="LiveId" clId="{34B9DC79-A2AD-49E6-B832-91F98F763DEA}" dt="2025-08-09T21:15:02.142" v="714" actId="1036"/>
          <ac:picMkLst>
            <pc:docMk/>
            <pc:sldMk cId="373860359" sldId="263"/>
            <ac:picMk id="1026" creationId="{345194C6-4B33-B746-8F6F-E007275E857D}"/>
          </ac:picMkLst>
        </pc:picChg>
      </pc:sldChg>
      <pc:sldChg chg="addSp modSp new mod">
        <pc:chgData name="Fabiolah Jones" userId="934dde8d8d778ef2" providerId="LiveId" clId="{34B9DC79-A2AD-49E6-B832-91F98F763DEA}" dt="2025-08-09T21:18:38.787" v="937" actId="1035"/>
        <pc:sldMkLst>
          <pc:docMk/>
          <pc:sldMk cId="2432088700" sldId="264"/>
        </pc:sldMkLst>
        <pc:spChg chg="add mod">
          <ac:chgData name="Fabiolah Jones" userId="934dde8d8d778ef2" providerId="LiveId" clId="{34B9DC79-A2AD-49E6-B832-91F98F763DEA}" dt="2025-08-09T21:18:33.492" v="914" actId="1035"/>
          <ac:spMkLst>
            <pc:docMk/>
            <pc:sldMk cId="2432088700" sldId="264"/>
            <ac:spMk id="4" creationId="{FBF21358-FD1E-B7C2-A349-46C152D64D8B}"/>
          </ac:spMkLst>
        </pc:spChg>
        <pc:picChg chg="add mod">
          <ac:chgData name="Fabiolah Jones" userId="934dde8d8d778ef2" providerId="LiveId" clId="{34B9DC79-A2AD-49E6-B832-91F98F763DEA}" dt="2025-08-09T21:18:36.358" v="923" actId="1035"/>
          <ac:picMkLst>
            <pc:docMk/>
            <pc:sldMk cId="2432088700" sldId="264"/>
            <ac:picMk id="2" creationId="{2A677CFD-4701-DE47-73BD-440828CED3C0}"/>
          </ac:picMkLst>
        </pc:picChg>
        <pc:picChg chg="add mod">
          <ac:chgData name="Fabiolah Jones" userId="934dde8d8d778ef2" providerId="LiveId" clId="{34B9DC79-A2AD-49E6-B832-91F98F763DEA}" dt="2025-08-09T21:18:38.787" v="937" actId="1035"/>
          <ac:picMkLst>
            <pc:docMk/>
            <pc:sldMk cId="2432088700" sldId="264"/>
            <ac:picMk id="3" creationId="{8E971348-B99D-859F-8CAC-2F08DB738F6A}"/>
          </ac:picMkLst>
        </pc:picChg>
      </pc:sldChg>
      <pc:sldChg chg="addSp modSp new mod setBg modClrScheme chgLayout">
        <pc:chgData name="Fabiolah Jones" userId="934dde8d8d778ef2" providerId="LiveId" clId="{34B9DC79-A2AD-49E6-B832-91F98F763DEA}" dt="2025-08-09T21:25:42.734" v="944" actId="1076"/>
        <pc:sldMkLst>
          <pc:docMk/>
          <pc:sldMk cId="3075172618" sldId="265"/>
        </pc:sldMkLst>
        <pc:spChg chg="add mod">
          <ac:chgData name="Fabiolah Jones" userId="934dde8d8d778ef2" providerId="LiveId" clId="{34B9DC79-A2AD-49E6-B832-91F98F763DEA}" dt="2025-08-09T21:25:42.734" v="944" actId="1076"/>
          <ac:spMkLst>
            <pc:docMk/>
            <pc:sldMk cId="3075172618" sldId="265"/>
            <ac:spMk id="2" creationId="{22458B1C-51AC-9A59-BAE3-A3E81BBD2153}"/>
          </ac:spMkLst>
        </pc:spChg>
        <pc:spChg chg="add">
          <ac:chgData name="Fabiolah Jones" userId="934dde8d8d778ef2" providerId="LiveId" clId="{34B9DC79-A2AD-49E6-B832-91F98F763DEA}" dt="2025-08-09T21:25:34.469" v="943" actId="26606"/>
          <ac:spMkLst>
            <pc:docMk/>
            <pc:sldMk cId="3075172618" sldId="265"/>
            <ac:spMk id="2063" creationId="{1D4477A3-7936-4C6B-B46C-52E99531272A}"/>
          </ac:spMkLst>
        </pc:spChg>
        <pc:spChg chg="add">
          <ac:chgData name="Fabiolah Jones" userId="934dde8d8d778ef2" providerId="LiveId" clId="{34B9DC79-A2AD-49E6-B832-91F98F763DEA}" dt="2025-08-09T21:25:34.469" v="943" actId="26606"/>
          <ac:spMkLst>
            <pc:docMk/>
            <pc:sldMk cId="3075172618" sldId="265"/>
            <ac:spMk id="2073" creationId="{C29A1D40-470D-401E-8548-6FF3CF37797D}"/>
          </ac:spMkLst>
        </pc:spChg>
        <pc:grpChg chg="add">
          <ac:chgData name="Fabiolah Jones" userId="934dde8d8d778ef2" providerId="LiveId" clId="{34B9DC79-A2AD-49E6-B832-91F98F763DEA}" dt="2025-08-09T21:25:34.469" v="943" actId="26606"/>
          <ac:grpSpMkLst>
            <pc:docMk/>
            <pc:sldMk cId="3075172618" sldId="265"/>
            <ac:grpSpMk id="2055" creationId="{C616B3DC-C165-433D-9187-62DCC0E317D3}"/>
          </ac:grpSpMkLst>
        </pc:grpChg>
        <pc:grpChg chg="add">
          <ac:chgData name="Fabiolah Jones" userId="934dde8d8d778ef2" providerId="LiveId" clId="{34B9DC79-A2AD-49E6-B832-91F98F763DEA}" dt="2025-08-09T21:25:34.469" v="943" actId="26606"/>
          <ac:grpSpMkLst>
            <pc:docMk/>
            <pc:sldMk cId="3075172618" sldId="265"/>
            <ac:grpSpMk id="2065" creationId="{F44DEACC-B2E6-413E-B2B5-320225952713}"/>
          </ac:grpSpMkLst>
        </pc:grpChg>
        <pc:picChg chg="add mod">
          <ac:chgData name="Fabiolah Jones" userId="934dde8d8d778ef2" providerId="LiveId" clId="{34B9DC79-A2AD-49E6-B832-91F98F763DEA}" dt="2025-08-09T21:25:34.469" v="943" actId="26606"/>
          <ac:picMkLst>
            <pc:docMk/>
            <pc:sldMk cId="3075172618" sldId="265"/>
            <ac:picMk id="2050" creationId="{F9F5A0DE-9B32-2469-0AEC-252774733FF0}"/>
          </ac:picMkLst>
        </pc:picChg>
      </pc:sldChg>
      <pc:sldChg chg="addSp modSp new mod">
        <pc:chgData name="Fabiolah Jones" userId="934dde8d8d778ef2" providerId="LiveId" clId="{34B9DC79-A2AD-49E6-B832-91F98F763DEA}" dt="2025-08-09T22:00:09.390" v="1425" actId="1076"/>
        <pc:sldMkLst>
          <pc:docMk/>
          <pc:sldMk cId="2286936959" sldId="266"/>
        </pc:sldMkLst>
        <pc:spChg chg="add mod">
          <ac:chgData name="Fabiolah Jones" userId="934dde8d8d778ef2" providerId="LiveId" clId="{34B9DC79-A2AD-49E6-B832-91F98F763DEA}" dt="2025-08-09T21:27:58.723" v="1075" actId="1076"/>
          <ac:spMkLst>
            <pc:docMk/>
            <pc:sldMk cId="2286936959" sldId="266"/>
            <ac:spMk id="4" creationId="{13FD7491-6821-2124-8E54-8318E99B8F45}"/>
          </ac:spMkLst>
        </pc:spChg>
        <pc:picChg chg="add mod">
          <ac:chgData name="Fabiolah Jones" userId="934dde8d8d778ef2" providerId="LiveId" clId="{34B9DC79-A2AD-49E6-B832-91F98F763DEA}" dt="2025-08-09T21:28:04.188" v="1076" actId="1076"/>
          <ac:picMkLst>
            <pc:docMk/>
            <pc:sldMk cId="2286936959" sldId="266"/>
            <ac:picMk id="2" creationId="{22886C7F-837B-BD99-03A3-0527E1A817C6}"/>
          </ac:picMkLst>
        </pc:picChg>
        <pc:picChg chg="add mod">
          <ac:chgData name="Fabiolah Jones" userId="934dde8d8d778ef2" providerId="LiveId" clId="{34B9DC79-A2AD-49E6-B832-91F98F763DEA}" dt="2025-08-09T22:00:09.390" v="1425" actId="1076"/>
          <ac:picMkLst>
            <pc:docMk/>
            <pc:sldMk cId="2286936959" sldId="266"/>
            <ac:picMk id="3" creationId="{59D0605D-0F08-7387-E507-E950AD740DD6}"/>
          </ac:picMkLst>
        </pc:picChg>
      </pc:sldChg>
      <pc:sldChg chg="addSp delSp modSp new mod setBg modClrScheme addAnim modAnim chgLayout">
        <pc:chgData name="Fabiolah Jones" userId="934dde8d8d778ef2" providerId="LiveId" clId="{34B9DC79-A2AD-49E6-B832-91F98F763DEA}" dt="2025-08-09T21:44:03.660" v="1300"/>
        <pc:sldMkLst>
          <pc:docMk/>
          <pc:sldMk cId="1294391647" sldId="267"/>
        </pc:sldMkLst>
        <pc:spChg chg="add mod">
          <ac:chgData name="Fabiolah Jones" userId="934dde8d8d778ef2" providerId="LiveId" clId="{34B9DC79-A2AD-49E6-B832-91F98F763DEA}" dt="2025-08-09T21:31:14.720" v="1092" actId="1076"/>
          <ac:spMkLst>
            <pc:docMk/>
            <pc:sldMk cId="1294391647" sldId="267"/>
            <ac:spMk id="2" creationId="{2F79DB2E-EB09-1D44-78D5-1E390F2F51C0}"/>
          </ac:spMkLst>
        </pc:spChg>
        <pc:spChg chg="add">
          <ac:chgData name="Fabiolah Jones" userId="934dde8d8d778ef2" providerId="LiveId" clId="{34B9DC79-A2AD-49E6-B832-91F98F763DEA}" dt="2025-08-09T21:31:06.419" v="1091" actId="26606"/>
          <ac:spMkLst>
            <pc:docMk/>
            <pc:sldMk cId="1294391647" sldId="267"/>
            <ac:spMk id="3129" creationId="{E58348C3-6249-4952-AA86-C63DB35EA9F2}"/>
          </ac:spMkLst>
        </pc:spChg>
        <pc:grpChg chg="add">
          <ac:chgData name="Fabiolah Jones" userId="934dde8d8d778ef2" providerId="LiveId" clId="{34B9DC79-A2AD-49E6-B832-91F98F763DEA}" dt="2025-08-09T21:31:06.419" v="1091" actId="26606"/>
          <ac:grpSpMkLst>
            <pc:docMk/>
            <pc:sldMk cId="1294391647" sldId="267"/>
            <ac:grpSpMk id="3121" creationId="{08F94D66-27EC-4CB8-8226-D7F41C161863}"/>
          </ac:grpSpMkLst>
        </pc:grpChg>
        <pc:grpChg chg="add">
          <ac:chgData name="Fabiolah Jones" userId="934dde8d8d778ef2" providerId="LiveId" clId="{34B9DC79-A2AD-49E6-B832-91F98F763DEA}" dt="2025-08-09T21:31:06.419" v="1091" actId="26606"/>
          <ac:grpSpMkLst>
            <pc:docMk/>
            <pc:sldMk cId="1294391647" sldId="267"/>
            <ac:grpSpMk id="3131" creationId="{DE6174AD-DBB0-43E6-98C2-738DB3A15244}"/>
          </ac:grpSpMkLst>
        </pc:grpChg>
        <pc:picChg chg="add mod">
          <ac:chgData name="Fabiolah Jones" userId="934dde8d8d778ef2" providerId="LiveId" clId="{34B9DC79-A2AD-49E6-B832-91F98F763DEA}" dt="2025-08-09T21:31:06.419" v="1091" actId="26606"/>
          <ac:picMkLst>
            <pc:docMk/>
            <pc:sldMk cId="1294391647" sldId="267"/>
            <ac:picMk id="4" creationId="{35836281-F1DE-BB36-5894-CD59FBABD339}"/>
          </ac:picMkLst>
        </pc:picChg>
      </pc:sldChg>
      <pc:sldChg chg="addSp modSp new mod">
        <pc:chgData name="Fabiolah Jones" userId="934dde8d8d778ef2" providerId="LiveId" clId="{34B9DC79-A2AD-49E6-B832-91F98F763DEA}" dt="2025-08-09T21:59:51.632" v="1423" actId="14100"/>
        <pc:sldMkLst>
          <pc:docMk/>
          <pc:sldMk cId="3891523157" sldId="268"/>
        </pc:sldMkLst>
        <pc:spChg chg="add mod">
          <ac:chgData name="Fabiolah Jones" userId="934dde8d8d778ef2" providerId="LiveId" clId="{34B9DC79-A2AD-49E6-B832-91F98F763DEA}" dt="2025-08-09T21:33:36.797" v="1209" actId="1076"/>
          <ac:spMkLst>
            <pc:docMk/>
            <pc:sldMk cId="3891523157" sldId="268"/>
            <ac:spMk id="2" creationId="{F4B1D1E8-B885-70F1-71B3-13D9D3C88D71}"/>
          </ac:spMkLst>
        </pc:spChg>
        <pc:picChg chg="add mod">
          <ac:chgData name="Fabiolah Jones" userId="934dde8d8d778ef2" providerId="LiveId" clId="{34B9DC79-A2AD-49E6-B832-91F98F763DEA}" dt="2025-08-09T21:33:28.770" v="1208" actId="1582"/>
          <ac:picMkLst>
            <pc:docMk/>
            <pc:sldMk cId="3891523157" sldId="268"/>
            <ac:picMk id="3" creationId="{C71221E5-FA6E-B37E-2B32-5316C815FF67}"/>
          </ac:picMkLst>
        </pc:picChg>
        <pc:picChg chg="add mod">
          <ac:chgData name="Fabiolah Jones" userId="934dde8d8d778ef2" providerId="LiveId" clId="{34B9DC79-A2AD-49E6-B832-91F98F763DEA}" dt="2025-08-09T21:59:51.632" v="1423" actId="14100"/>
          <ac:picMkLst>
            <pc:docMk/>
            <pc:sldMk cId="3891523157" sldId="268"/>
            <ac:picMk id="4" creationId="{A84DC877-3074-8D6E-B7E1-71BA651705C1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usc-geohealth-hub-uscssi.hub.arcgis.com/datasets/perceptions-of-school-safety/explore?location=34.117758%2C-117.162695%2C7.91&amp;showTable=true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usc-geohealth-hub-uscssi.hub.arcgis.com/datasets/perceptions-of-school-safety/explore?location=34.117758%2C-117.162695%2C7.91&amp;showTable=true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D638FA-B7CA-4BA3-963D-A194A0885EF2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B345464-47F3-47F5-B5C5-FF93633DE46E}">
      <dgm:prSet/>
      <dgm:spPr/>
      <dgm:t>
        <a:bodyPr/>
        <a:lstStyle/>
        <a:p>
          <a:r>
            <a:rPr lang="en-US" dirty="0"/>
            <a:t>dataset in this project is regarding Southern California students’ perception of their safety in school .</a:t>
          </a:r>
        </a:p>
      </dgm:t>
    </dgm:pt>
    <dgm:pt modelId="{529FE553-5FAA-4616-9D9F-3D3C3523BFEE}" type="parTrans" cxnId="{EEC7479D-3DE2-4DB3-A263-2D67171871EF}">
      <dgm:prSet/>
      <dgm:spPr/>
      <dgm:t>
        <a:bodyPr/>
        <a:lstStyle/>
        <a:p>
          <a:endParaRPr lang="en-US"/>
        </a:p>
      </dgm:t>
    </dgm:pt>
    <dgm:pt modelId="{3FB09143-1607-4CFB-B395-C2967E999320}" type="sibTrans" cxnId="{EEC7479D-3DE2-4DB3-A263-2D67171871EF}">
      <dgm:prSet/>
      <dgm:spPr/>
      <dgm:t>
        <a:bodyPr/>
        <a:lstStyle/>
        <a:p>
          <a:endParaRPr lang="en-US"/>
        </a:p>
      </dgm:t>
    </dgm:pt>
    <dgm:pt modelId="{4772B293-F4D3-4A6E-9159-E6E49581CB77}">
      <dgm:prSet/>
      <dgm:spPr/>
      <dgm:t>
        <a:bodyPr/>
        <a:lstStyle/>
        <a:p>
          <a:r>
            <a:rPr lang="en-US" u="none" dirty="0"/>
            <a:t>The dataset can be found at:</a:t>
          </a:r>
          <a:endParaRPr lang="en-US" u="none" dirty="0">
            <a:hlinkClick xmlns:r="http://schemas.openxmlformats.org/officeDocument/2006/relationships" r:id="rId1"/>
          </a:endParaRPr>
        </a:p>
        <a:p>
          <a:r>
            <a:rPr lang="en-US" u="sng" dirty="0">
              <a:hlinkClick xmlns:r="http://schemas.openxmlformats.org/officeDocument/2006/relationships" r:id="rId1"/>
            </a:rPr>
            <a:t>https://usc-geohealth-hub-uscssi.hub.arcgis.com/datasets/perceptions-of-school-safety/explore?location=34.117758%2C-117.162695%2C7.91&amp;showTable=true</a:t>
          </a:r>
          <a:r>
            <a:rPr lang="en-US" dirty="0"/>
            <a:t>. </a:t>
          </a:r>
        </a:p>
      </dgm:t>
    </dgm:pt>
    <dgm:pt modelId="{2CC734E5-7056-419F-8D1C-BDDE43DAF120}" type="parTrans" cxnId="{25094B0C-B510-46FF-9820-F6D13226B35F}">
      <dgm:prSet/>
      <dgm:spPr/>
      <dgm:t>
        <a:bodyPr/>
        <a:lstStyle/>
        <a:p>
          <a:endParaRPr lang="en-US"/>
        </a:p>
      </dgm:t>
    </dgm:pt>
    <dgm:pt modelId="{A22F753E-CD49-4787-BB97-EC49C921CBA3}" type="sibTrans" cxnId="{25094B0C-B510-46FF-9820-F6D13226B35F}">
      <dgm:prSet/>
      <dgm:spPr/>
      <dgm:t>
        <a:bodyPr/>
        <a:lstStyle/>
        <a:p>
          <a:endParaRPr lang="en-US"/>
        </a:p>
      </dgm:t>
    </dgm:pt>
    <dgm:pt modelId="{A281107C-5E16-4F0C-A7D2-268FBCC214FF}">
      <dgm:prSet/>
      <dgm:spPr/>
      <dgm:t>
        <a:bodyPr/>
        <a:lstStyle/>
        <a:p>
          <a:r>
            <a:rPr lang="en-US"/>
            <a:t>The dataset was cleaned and 5 questions were asked of the data. Recommendations were made to the California Board of Education based on the results from this analysis.</a:t>
          </a:r>
        </a:p>
      </dgm:t>
    </dgm:pt>
    <dgm:pt modelId="{2B6F30F1-D476-4EC8-B722-4E4CC06DAEC2}" type="parTrans" cxnId="{EB7C84DD-39E7-40D5-9589-EB7F68ACA86A}">
      <dgm:prSet/>
      <dgm:spPr/>
      <dgm:t>
        <a:bodyPr/>
        <a:lstStyle/>
        <a:p>
          <a:endParaRPr lang="en-US"/>
        </a:p>
      </dgm:t>
    </dgm:pt>
    <dgm:pt modelId="{0A4E8AA7-DD5C-4949-88E7-D041DBEEA4FF}" type="sibTrans" cxnId="{EB7C84DD-39E7-40D5-9589-EB7F68ACA86A}">
      <dgm:prSet/>
      <dgm:spPr/>
      <dgm:t>
        <a:bodyPr/>
        <a:lstStyle/>
        <a:p>
          <a:endParaRPr lang="en-US"/>
        </a:p>
      </dgm:t>
    </dgm:pt>
    <dgm:pt modelId="{97E4B2A7-2979-4773-BC8B-CA8C92FE21C4}" type="pres">
      <dgm:prSet presAssocID="{77D638FA-B7CA-4BA3-963D-A194A0885EF2}" presName="outerComposite" presStyleCnt="0">
        <dgm:presLayoutVars>
          <dgm:chMax val="5"/>
          <dgm:dir/>
          <dgm:resizeHandles val="exact"/>
        </dgm:presLayoutVars>
      </dgm:prSet>
      <dgm:spPr/>
    </dgm:pt>
    <dgm:pt modelId="{A8C8FDAE-456F-4BEA-8CBA-66615EA4ADA2}" type="pres">
      <dgm:prSet presAssocID="{77D638FA-B7CA-4BA3-963D-A194A0885EF2}" presName="dummyMaxCanvas" presStyleCnt="0">
        <dgm:presLayoutVars/>
      </dgm:prSet>
      <dgm:spPr/>
    </dgm:pt>
    <dgm:pt modelId="{AB850C5B-5900-4986-843D-7ED479447353}" type="pres">
      <dgm:prSet presAssocID="{77D638FA-B7CA-4BA3-963D-A194A0885EF2}" presName="ThreeNodes_1" presStyleLbl="node1" presStyleIdx="0" presStyleCnt="3">
        <dgm:presLayoutVars>
          <dgm:bulletEnabled val="1"/>
        </dgm:presLayoutVars>
      </dgm:prSet>
      <dgm:spPr/>
    </dgm:pt>
    <dgm:pt modelId="{F6755D42-F616-4204-B611-00388DEC4693}" type="pres">
      <dgm:prSet presAssocID="{77D638FA-B7CA-4BA3-963D-A194A0885EF2}" presName="ThreeNodes_2" presStyleLbl="node1" presStyleIdx="1" presStyleCnt="3">
        <dgm:presLayoutVars>
          <dgm:bulletEnabled val="1"/>
        </dgm:presLayoutVars>
      </dgm:prSet>
      <dgm:spPr/>
    </dgm:pt>
    <dgm:pt modelId="{46A72183-6EF6-4A45-BD5B-2C91FE51485C}" type="pres">
      <dgm:prSet presAssocID="{77D638FA-B7CA-4BA3-963D-A194A0885EF2}" presName="ThreeNodes_3" presStyleLbl="node1" presStyleIdx="2" presStyleCnt="3">
        <dgm:presLayoutVars>
          <dgm:bulletEnabled val="1"/>
        </dgm:presLayoutVars>
      </dgm:prSet>
      <dgm:spPr/>
    </dgm:pt>
    <dgm:pt modelId="{27985C8D-5F13-4E9D-BBE6-6C8CCFB16958}" type="pres">
      <dgm:prSet presAssocID="{77D638FA-B7CA-4BA3-963D-A194A0885EF2}" presName="ThreeConn_1-2" presStyleLbl="fgAccFollowNode1" presStyleIdx="0" presStyleCnt="2">
        <dgm:presLayoutVars>
          <dgm:bulletEnabled val="1"/>
        </dgm:presLayoutVars>
      </dgm:prSet>
      <dgm:spPr/>
    </dgm:pt>
    <dgm:pt modelId="{84D3820A-BD8F-4C67-9B94-4F20A04242C9}" type="pres">
      <dgm:prSet presAssocID="{77D638FA-B7CA-4BA3-963D-A194A0885EF2}" presName="ThreeConn_2-3" presStyleLbl="fgAccFollowNode1" presStyleIdx="1" presStyleCnt="2">
        <dgm:presLayoutVars>
          <dgm:bulletEnabled val="1"/>
        </dgm:presLayoutVars>
      </dgm:prSet>
      <dgm:spPr/>
    </dgm:pt>
    <dgm:pt modelId="{DE5A9C38-05D4-46F8-93AC-5FB06EAC8695}" type="pres">
      <dgm:prSet presAssocID="{77D638FA-B7CA-4BA3-963D-A194A0885EF2}" presName="ThreeNodes_1_text" presStyleLbl="node1" presStyleIdx="2" presStyleCnt="3">
        <dgm:presLayoutVars>
          <dgm:bulletEnabled val="1"/>
        </dgm:presLayoutVars>
      </dgm:prSet>
      <dgm:spPr/>
    </dgm:pt>
    <dgm:pt modelId="{0C3D46F2-9885-497D-AFF7-4D3A72A3E279}" type="pres">
      <dgm:prSet presAssocID="{77D638FA-B7CA-4BA3-963D-A194A0885EF2}" presName="ThreeNodes_2_text" presStyleLbl="node1" presStyleIdx="2" presStyleCnt="3">
        <dgm:presLayoutVars>
          <dgm:bulletEnabled val="1"/>
        </dgm:presLayoutVars>
      </dgm:prSet>
      <dgm:spPr/>
    </dgm:pt>
    <dgm:pt modelId="{3B319DF7-5202-4B28-BB96-F39AD499D85F}" type="pres">
      <dgm:prSet presAssocID="{77D638FA-B7CA-4BA3-963D-A194A0885EF2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79248401-052A-49C0-827F-D2E733DE76E3}" type="presOf" srcId="{A22F753E-CD49-4787-BB97-EC49C921CBA3}" destId="{84D3820A-BD8F-4C67-9B94-4F20A04242C9}" srcOrd="0" destOrd="0" presId="urn:microsoft.com/office/officeart/2005/8/layout/vProcess5"/>
    <dgm:cxn modelId="{B920A801-DDE8-455E-AD74-F1E52946BFE0}" type="presOf" srcId="{77D638FA-B7CA-4BA3-963D-A194A0885EF2}" destId="{97E4B2A7-2979-4773-BC8B-CA8C92FE21C4}" srcOrd="0" destOrd="0" presId="urn:microsoft.com/office/officeart/2005/8/layout/vProcess5"/>
    <dgm:cxn modelId="{25094B0C-B510-46FF-9820-F6D13226B35F}" srcId="{77D638FA-B7CA-4BA3-963D-A194A0885EF2}" destId="{4772B293-F4D3-4A6E-9159-E6E49581CB77}" srcOrd="1" destOrd="0" parTransId="{2CC734E5-7056-419F-8D1C-BDDE43DAF120}" sibTransId="{A22F753E-CD49-4787-BB97-EC49C921CBA3}"/>
    <dgm:cxn modelId="{336C4F21-3F45-445E-8E4F-1198BD424C75}" type="presOf" srcId="{FB345464-47F3-47F5-B5C5-FF93633DE46E}" destId="{DE5A9C38-05D4-46F8-93AC-5FB06EAC8695}" srcOrd="1" destOrd="0" presId="urn:microsoft.com/office/officeart/2005/8/layout/vProcess5"/>
    <dgm:cxn modelId="{2469B22E-5115-4F2E-8F4A-CD27F4BAB337}" type="presOf" srcId="{4772B293-F4D3-4A6E-9159-E6E49581CB77}" destId="{0C3D46F2-9885-497D-AFF7-4D3A72A3E279}" srcOrd="1" destOrd="0" presId="urn:microsoft.com/office/officeart/2005/8/layout/vProcess5"/>
    <dgm:cxn modelId="{F4FECE3B-A1C4-4E04-91AA-819B87A54FBC}" type="presOf" srcId="{3FB09143-1607-4CFB-B395-C2967E999320}" destId="{27985C8D-5F13-4E9D-BBE6-6C8CCFB16958}" srcOrd="0" destOrd="0" presId="urn:microsoft.com/office/officeart/2005/8/layout/vProcess5"/>
    <dgm:cxn modelId="{AA65F551-F2A5-4E91-B8B4-49F6C7D5FB54}" type="presOf" srcId="{A281107C-5E16-4F0C-A7D2-268FBCC214FF}" destId="{46A72183-6EF6-4A45-BD5B-2C91FE51485C}" srcOrd="0" destOrd="0" presId="urn:microsoft.com/office/officeart/2005/8/layout/vProcess5"/>
    <dgm:cxn modelId="{1ABBAB76-6920-4E39-9FDB-A5D281E42804}" type="presOf" srcId="{A281107C-5E16-4F0C-A7D2-268FBCC214FF}" destId="{3B319DF7-5202-4B28-BB96-F39AD499D85F}" srcOrd="1" destOrd="0" presId="urn:microsoft.com/office/officeart/2005/8/layout/vProcess5"/>
    <dgm:cxn modelId="{EEC7479D-3DE2-4DB3-A263-2D67171871EF}" srcId="{77D638FA-B7CA-4BA3-963D-A194A0885EF2}" destId="{FB345464-47F3-47F5-B5C5-FF93633DE46E}" srcOrd="0" destOrd="0" parTransId="{529FE553-5FAA-4616-9D9F-3D3C3523BFEE}" sibTransId="{3FB09143-1607-4CFB-B395-C2967E999320}"/>
    <dgm:cxn modelId="{A1DC56A5-5F62-4D5F-80C5-4BD9B3155639}" type="presOf" srcId="{FB345464-47F3-47F5-B5C5-FF93633DE46E}" destId="{AB850C5B-5900-4986-843D-7ED479447353}" srcOrd="0" destOrd="0" presId="urn:microsoft.com/office/officeart/2005/8/layout/vProcess5"/>
    <dgm:cxn modelId="{A1ECBDBE-A16C-4643-B282-E234A7DF6009}" type="presOf" srcId="{4772B293-F4D3-4A6E-9159-E6E49581CB77}" destId="{F6755D42-F616-4204-B611-00388DEC4693}" srcOrd="0" destOrd="0" presId="urn:microsoft.com/office/officeart/2005/8/layout/vProcess5"/>
    <dgm:cxn modelId="{EB7C84DD-39E7-40D5-9589-EB7F68ACA86A}" srcId="{77D638FA-B7CA-4BA3-963D-A194A0885EF2}" destId="{A281107C-5E16-4F0C-A7D2-268FBCC214FF}" srcOrd="2" destOrd="0" parTransId="{2B6F30F1-D476-4EC8-B722-4E4CC06DAEC2}" sibTransId="{0A4E8AA7-DD5C-4949-88E7-D041DBEEA4FF}"/>
    <dgm:cxn modelId="{36956BB6-8622-4C46-B2A5-F44DCA50DF25}" type="presParOf" srcId="{97E4B2A7-2979-4773-BC8B-CA8C92FE21C4}" destId="{A8C8FDAE-456F-4BEA-8CBA-66615EA4ADA2}" srcOrd="0" destOrd="0" presId="urn:microsoft.com/office/officeart/2005/8/layout/vProcess5"/>
    <dgm:cxn modelId="{AE64592B-010A-4567-B49C-B9886A9447AC}" type="presParOf" srcId="{97E4B2A7-2979-4773-BC8B-CA8C92FE21C4}" destId="{AB850C5B-5900-4986-843D-7ED479447353}" srcOrd="1" destOrd="0" presId="urn:microsoft.com/office/officeart/2005/8/layout/vProcess5"/>
    <dgm:cxn modelId="{7951DD03-3C0A-4F8C-9B21-ED459EEE424D}" type="presParOf" srcId="{97E4B2A7-2979-4773-BC8B-CA8C92FE21C4}" destId="{F6755D42-F616-4204-B611-00388DEC4693}" srcOrd="2" destOrd="0" presId="urn:microsoft.com/office/officeart/2005/8/layout/vProcess5"/>
    <dgm:cxn modelId="{3986D8F2-0164-40B8-82DA-8145E2363C8B}" type="presParOf" srcId="{97E4B2A7-2979-4773-BC8B-CA8C92FE21C4}" destId="{46A72183-6EF6-4A45-BD5B-2C91FE51485C}" srcOrd="3" destOrd="0" presId="urn:microsoft.com/office/officeart/2005/8/layout/vProcess5"/>
    <dgm:cxn modelId="{E0E70A4F-ED78-4819-BC5B-0C5CD728C41D}" type="presParOf" srcId="{97E4B2A7-2979-4773-BC8B-CA8C92FE21C4}" destId="{27985C8D-5F13-4E9D-BBE6-6C8CCFB16958}" srcOrd="4" destOrd="0" presId="urn:microsoft.com/office/officeart/2005/8/layout/vProcess5"/>
    <dgm:cxn modelId="{CE0A5670-D066-473A-9227-3F8999162AD0}" type="presParOf" srcId="{97E4B2A7-2979-4773-BC8B-CA8C92FE21C4}" destId="{84D3820A-BD8F-4C67-9B94-4F20A04242C9}" srcOrd="5" destOrd="0" presId="urn:microsoft.com/office/officeart/2005/8/layout/vProcess5"/>
    <dgm:cxn modelId="{006020C0-5BDC-4695-8A81-89C63F3C9941}" type="presParOf" srcId="{97E4B2A7-2979-4773-BC8B-CA8C92FE21C4}" destId="{DE5A9C38-05D4-46F8-93AC-5FB06EAC8695}" srcOrd="6" destOrd="0" presId="urn:microsoft.com/office/officeart/2005/8/layout/vProcess5"/>
    <dgm:cxn modelId="{34BBA880-F907-4600-AD2E-71508552905D}" type="presParOf" srcId="{97E4B2A7-2979-4773-BC8B-CA8C92FE21C4}" destId="{0C3D46F2-9885-497D-AFF7-4D3A72A3E279}" srcOrd="7" destOrd="0" presId="urn:microsoft.com/office/officeart/2005/8/layout/vProcess5"/>
    <dgm:cxn modelId="{F904FD65-BACB-425E-ABBD-B195F857459F}" type="presParOf" srcId="{97E4B2A7-2979-4773-BC8B-CA8C92FE21C4}" destId="{3B319DF7-5202-4B28-BB96-F39AD499D85F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850C5B-5900-4986-843D-7ED479447353}">
      <dsp:nvSpPr>
        <dsp:cNvPr id="0" name=""/>
        <dsp:cNvSpPr/>
      </dsp:nvSpPr>
      <dsp:spPr>
        <a:xfrm>
          <a:off x="0" y="0"/>
          <a:ext cx="5301755" cy="136988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dataset in this project is regarding Southern California students’ perception of their safety in school .</a:t>
          </a:r>
        </a:p>
      </dsp:txBody>
      <dsp:txXfrm>
        <a:off x="40123" y="40123"/>
        <a:ext cx="3823539" cy="1289641"/>
      </dsp:txXfrm>
    </dsp:sp>
    <dsp:sp modelId="{F6755D42-F616-4204-B611-00388DEC4693}">
      <dsp:nvSpPr>
        <dsp:cNvPr id="0" name=""/>
        <dsp:cNvSpPr/>
      </dsp:nvSpPr>
      <dsp:spPr>
        <a:xfrm>
          <a:off x="467801" y="1598201"/>
          <a:ext cx="5301755" cy="136988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u="none" kern="1200" dirty="0"/>
            <a:t>The dataset can be found at:</a:t>
          </a:r>
          <a:endParaRPr lang="en-US" sz="1500" u="none" kern="1200" dirty="0">
            <a:hlinkClick xmlns:r="http://schemas.openxmlformats.org/officeDocument/2006/relationships" r:id="rId1"/>
          </a:endParaRP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u="sng" kern="1200" dirty="0">
              <a:hlinkClick xmlns:r="http://schemas.openxmlformats.org/officeDocument/2006/relationships" r:id="rId1"/>
            </a:rPr>
            <a:t>https://usc-geohealth-hub-uscssi.hub.arcgis.com/datasets/perceptions-of-school-safety/explore?location=34.117758%2C-117.162695%2C7.91&amp;showTable=true</a:t>
          </a:r>
          <a:r>
            <a:rPr lang="en-US" sz="1500" kern="1200" dirty="0"/>
            <a:t>. </a:t>
          </a:r>
        </a:p>
      </dsp:txBody>
      <dsp:txXfrm>
        <a:off x="507924" y="1638324"/>
        <a:ext cx="3863280" cy="1289641"/>
      </dsp:txXfrm>
    </dsp:sp>
    <dsp:sp modelId="{46A72183-6EF6-4A45-BD5B-2C91FE51485C}">
      <dsp:nvSpPr>
        <dsp:cNvPr id="0" name=""/>
        <dsp:cNvSpPr/>
      </dsp:nvSpPr>
      <dsp:spPr>
        <a:xfrm>
          <a:off x="935603" y="3196403"/>
          <a:ext cx="5301755" cy="136988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 dataset was cleaned and 5 questions were asked of the data. Recommendations were made to the California Board of Education based on the results from this analysis.</a:t>
          </a:r>
        </a:p>
      </dsp:txBody>
      <dsp:txXfrm>
        <a:off x="975726" y="3236526"/>
        <a:ext cx="3863280" cy="1289641"/>
      </dsp:txXfrm>
    </dsp:sp>
    <dsp:sp modelId="{27985C8D-5F13-4E9D-BBE6-6C8CCFB16958}">
      <dsp:nvSpPr>
        <dsp:cNvPr id="0" name=""/>
        <dsp:cNvSpPr/>
      </dsp:nvSpPr>
      <dsp:spPr>
        <a:xfrm>
          <a:off x="4411328" y="1038831"/>
          <a:ext cx="890426" cy="89042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611674" y="1038831"/>
        <a:ext cx="489734" cy="670046"/>
      </dsp:txXfrm>
    </dsp:sp>
    <dsp:sp modelId="{84D3820A-BD8F-4C67-9B94-4F20A04242C9}">
      <dsp:nvSpPr>
        <dsp:cNvPr id="0" name=""/>
        <dsp:cNvSpPr/>
      </dsp:nvSpPr>
      <dsp:spPr>
        <a:xfrm>
          <a:off x="4879130" y="2627900"/>
          <a:ext cx="890426" cy="890426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079476" y="2627900"/>
        <a:ext cx="489734" cy="6700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323A4-D354-4DA8-A2F2-03AF6510BF31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3C561-43E7-4066-A425-272B58F0C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49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323A4-D354-4DA8-A2F2-03AF6510BF31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3C561-43E7-4066-A425-272B58F0C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928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323A4-D354-4DA8-A2F2-03AF6510BF31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3C561-43E7-4066-A425-272B58F0C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270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323A4-D354-4DA8-A2F2-03AF6510BF31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3C561-43E7-4066-A425-272B58F0C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644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323A4-D354-4DA8-A2F2-03AF6510BF31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3C561-43E7-4066-A425-272B58F0C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0089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323A4-D354-4DA8-A2F2-03AF6510BF31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3C561-43E7-4066-A425-272B58F0C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82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323A4-D354-4DA8-A2F2-03AF6510BF31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3C561-43E7-4066-A425-272B58F0C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3710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323A4-D354-4DA8-A2F2-03AF6510BF31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3C561-43E7-4066-A425-272B58F0C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386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323A4-D354-4DA8-A2F2-03AF6510BF31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3C561-43E7-4066-A425-272B58F0C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627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323A4-D354-4DA8-A2F2-03AF6510BF31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873C561-43E7-4066-A425-272B58F0C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458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323A4-D354-4DA8-A2F2-03AF6510BF31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3C561-43E7-4066-A425-272B58F0C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244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323A4-D354-4DA8-A2F2-03AF6510BF31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3C561-43E7-4066-A425-272B58F0C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983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323A4-D354-4DA8-A2F2-03AF6510BF31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3C561-43E7-4066-A425-272B58F0C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91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323A4-D354-4DA8-A2F2-03AF6510BF31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3C561-43E7-4066-A425-272B58F0C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829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323A4-D354-4DA8-A2F2-03AF6510BF31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3C561-43E7-4066-A425-272B58F0C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74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323A4-D354-4DA8-A2F2-03AF6510BF31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3C561-43E7-4066-A425-272B58F0C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44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323A4-D354-4DA8-A2F2-03AF6510BF31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3C561-43E7-4066-A425-272B58F0C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933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89323A4-D354-4DA8-A2F2-03AF6510BF31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873C561-43E7-4066-A425-272B58F0C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300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3" r:id="rId1"/>
    <p:sldLayoutId id="2147484024" r:id="rId2"/>
    <p:sldLayoutId id="2147484025" r:id="rId3"/>
    <p:sldLayoutId id="2147484026" r:id="rId4"/>
    <p:sldLayoutId id="2147484027" r:id="rId5"/>
    <p:sldLayoutId id="2147484028" r:id="rId6"/>
    <p:sldLayoutId id="2147484029" r:id="rId7"/>
    <p:sldLayoutId id="2147484030" r:id="rId8"/>
    <p:sldLayoutId id="2147484031" r:id="rId9"/>
    <p:sldLayoutId id="2147484032" r:id="rId10"/>
    <p:sldLayoutId id="2147484033" r:id="rId11"/>
    <p:sldLayoutId id="2147484034" r:id="rId12"/>
    <p:sldLayoutId id="2147484035" r:id="rId13"/>
    <p:sldLayoutId id="2147484036" r:id="rId14"/>
    <p:sldLayoutId id="2147484037" r:id="rId15"/>
    <p:sldLayoutId id="2147484038" r:id="rId16"/>
    <p:sldLayoutId id="214748403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97088-A8AA-884C-088D-5E8340359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0" y="245534"/>
            <a:ext cx="8574622" cy="2616199"/>
          </a:xfrm>
        </p:spPr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EEE366-2895-6FF3-B04D-C59675F59D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Fabiolah Jones</a:t>
            </a:r>
          </a:p>
          <a:p>
            <a:r>
              <a:rPr lang="en-US" dirty="0"/>
              <a:t>Summer 2025</a:t>
            </a:r>
          </a:p>
          <a:p>
            <a:r>
              <a:rPr lang="en-US" dirty="0"/>
              <a:t>Data Science Programming</a:t>
            </a:r>
          </a:p>
        </p:txBody>
      </p:sp>
    </p:spTree>
    <p:extLst>
      <p:ext uri="{BB962C8B-B14F-4D97-AF65-F5344CB8AC3E}">
        <p14:creationId xmlns:p14="http://schemas.microsoft.com/office/powerpoint/2010/main" val="995864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a graph with purple bars&#10;&#10;AI-generated content may be incorrect.">
            <a:extLst>
              <a:ext uri="{FF2B5EF4-FFF2-40B4-BE49-F238E27FC236}">
                <a16:creationId xmlns:a16="http://schemas.microsoft.com/office/drawing/2014/main" id="{22886C7F-837B-BD99-03A3-0527E1A81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869" y="681355"/>
            <a:ext cx="5943600" cy="549529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Picture 2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59D0605D-0F08-7387-E507-E950AD740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697" y="4221294"/>
            <a:ext cx="3969192" cy="99451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FD7491-6821-2124-8E54-8318E99B8F45}"/>
              </a:ext>
            </a:extLst>
          </p:cNvPr>
          <p:cNvSpPr txBox="1"/>
          <p:nvPr/>
        </p:nvSpPr>
        <p:spPr>
          <a:xfrm>
            <a:off x="1156997" y="1107268"/>
            <a:ext cx="4301412" cy="255454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Students are more likely to have neutral feeling about their safety if their parents did not finish high school.</a:t>
            </a:r>
          </a:p>
        </p:txBody>
      </p:sp>
    </p:spTree>
    <p:extLst>
      <p:ext uri="{BB962C8B-B14F-4D97-AF65-F5344CB8AC3E}">
        <p14:creationId xmlns:p14="http://schemas.microsoft.com/office/powerpoint/2010/main" val="2286936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1" name="Group 3120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3122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3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4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5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6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7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3129" name="Rectangle 3128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31" name="Group 3130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3132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3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4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5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6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7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F79DB2E-EB09-1D44-78D5-1E390F2F5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8825" y="1360487"/>
            <a:ext cx="605472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700" dirty="0"/>
              <a:t>Does race play a role in students feeling safe?</a:t>
            </a:r>
            <a:br>
              <a:rPr lang="en-US" sz="4700" dirty="0"/>
            </a:br>
            <a:endParaRPr lang="en-US" sz="4700" dirty="0"/>
          </a:p>
        </p:txBody>
      </p:sp>
      <p:pic>
        <p:nvPicPr>
          <p:cNvPr id="4" name="Picture 8" descr="Adult togetherness illustrated friendship. AI | Free Photo - rawpixel">
            <a:extLst>
              <a:ext uri="{FF2B5EF4-FFF2-40B4-BE49-F238E27FC236}">
                <a16:creationId xmlns:a16="http://schemas.microsoft.com/office/drawing/2014/main" id="{35836281-F1DE-BB36-5894-CD59FBABD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67" r="16624" b="9091"/>
          <a:stretch>
            <a:fillRect/>
          </a:stretch>
        </p:blipFill>
        <p:spPr bwMode="auto">
          <a:xfrm>
            <a:off x="20" y="10"/>
            <a:ext cx="5448280" cy="68579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391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1D1E8-B885-70F1-71B3-13D9D3C88D71}"/>
              </a:ext>
            </a:extLst>
          </p:cNvPr>
          <p:cNvSpPr txBox="1"/>
          <p:nvPr/>
        </p:nvSpPr>
        <p:spPr>
          <a:xfrm>
            <a:off x="7081936" y="3326363"/>
            <a:ext cx="4301412" cy="255454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Native American students are less likely to feel safe in school compared to students of other races.</a:t>
            </a:r>
          </a:p>
        </p:txBody>
      </p:sp>
      <p:pic>
        <p:nvPicPr>
          <p:cNvPr id="3" name="Picture 2" descr="A graph of blue bars&#10;&#10;AI-generated content may be incorrect.">
            <a:extLst>
              <a:ext uri="{FF2B5EF4-FFF2-40B4-BE49-F238E27FC236}">
                <a16:creationId xmlns:a16="http://schemas.microsoft.com/office/drawing/2014/main" id="{C71221E5-FA6E-B37E-2B32-5316C815F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09" y="601980"/>
            <a:ext cx="5844540" cy="565404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Picture 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A84DC877-3074-8D6E-B7E1-71BA65170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669" y="601980"/>
            <a:ext cx="3092095" cy="195602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1523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71092D16-14DA-4606-831F-0DB3EEECB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81806E72-5EFD-4407-B492-2EBC71FF5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BA81CA3B-9A2E-4F71-BF99-2C58BA76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D00EF4F3-D70F-44D5-A71C-69C3FA0D2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2CC930FA-FD42-4EF1-A9AB-0F9C30238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F18F276C-D13F-46CF-9880-2050C2DBF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EAB50995-FA10-4035-B16D-7D3989B2B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11BEA40-F9F8-36CB-2414-C8AE6C7BCFE8}"/>
              </a:ext>
            </a:extLst>
          </p:cNvPr>
          <p:cNvSpPr/>
          <p:nvPr/>
        </p:nvSpPr>
        <p:spPr>
          <a:xfrm>
            <a:off x="1760705" y="2222286"/>
            <a:ext cx="9742319" cy="1753675"/>
          </a:xfrm>
          <a:prstGeom prst="roundRect">
            <a:avLst>
              <a:gd name="adj" fmla="val 10000"/>
            </a:avLst>
          </a:prstGeom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ectangle 6" descr="Classroom">
            <a:extLst>
              <a:ext uri="{FF2B5EF4-FFF2-40B4-BE49-F238E27FC236}">
                <a16:creationId xmlns:a16="http://schemas.microsoft.com/office/drawing/2014/main" id="{CD48CFCA-4B1A-C07D-AA2B-E222C023FD02}"/>
              </a:ext>
            </a:extLst>
          </p:cNvPr>
          <p:cNvSpPr/>
          <p:nvPr/>
        </p:nvSpPr>
        <p:spPr>
          <a:xfrm>
            <a:off x="2116059" y="2776074"/>
            <a:ext cx="646098" cy="646098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3E9B077-25C1-104E-EA52-50C0CD8A1BE5}"/>
              </a:ext>
            </a:extLst>
          </p:cNvPr>
          <p:cNvSpPr/>
          <p:nvPr/>
        </p:nvSpPr>
        <p:spPr>
          <a:xfrm>
            <a:off x="3117511" y="2511761"/>
            <a:ext cx="8385512" cy="1174724"/>
          </a:xfrm>
          <a:custGeom>
            <a:avLst/>
            <a:gdLst>
              <a:gd name="connsiteX0" fmla="*/ 0 w 8385512"/>
              <a:gd name="connsiteY0" fmla="*/ 0 h 1174724"/>
              <a:gd name="connsiteX1" fmla="*/ 8385512 w 8385512"/>
              <a:gd name="connsiteY1" fmla="*/ 0 h 1174724"/>
              <a:gd name="connsiteX2" fmla="*/ 8385512 w 8385512"/>
              <a:gd name="connsiteY2" fmla="*/ 1174724 h 1174724"/>
              <a:gd name="connsiteX3" fmla="*/ 0 w 8385512"/>
              <a:gd name="connsiteY3" fmla="*/ 1174724 h 1174724"/>
              <a:gd name="connsiteX4" fmla="*/ 0 w 8385512"/>
              <a:gd name="connsiteY4" fmla="*/ 0 h 117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5512" h="1174724">
                <a:moveTo>
                  <a:pt x="0" y="0"/>
                </a:moveTo>
                <a:lnTo>
                  <a:pt x="8385512" y="0"/>
                </a:lnTo>
                <a:lnTo>
                  <a:pt x="8385512" y="1174724"/>
                </a:lnTo>
                <a:lnTo>
                  <a:pt x="0" y="117472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4325" tIns="124325" rIns="124325" bIns="124325" numCol="1" spcCol="1270" anchor="ctr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I would recommend some type of diversity and inclusion educational program. This program could highlight the different races of the student body and the students who are gay/lesbian.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D3DEF38-4171-AEE7-E468-5B33F56E61C0}"/>
              </a:ext>
            </a:extLst>
          </p:cNvPr>
          <p:cNvSpPr/>
          <p:nvPr/>
        </p:nvSpPr>
        <p:spPr>
          <a:xfrm>
            <a:off x="1760705" y="4240273"/>
            <a:ext cx="9742319" cy="1619249"/>
          </a:xfrm>
          <a:prstGeom prst="roundRect">
            <a:avLst>
              <a:gd name="adj" fmla="val 10000"/>
            </a:avLst>
          </a:prstGeom>
          <a:ln w="19050">
            <a:solidFill>
              <a:schemeClr val="tx1"/>
            </a:solidFill>
          </a:ln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5" name="Rectangle 24" descr="Statistics">
            <a:extLst>
              <a:ext uri="{FF2B5EF4-FFF2-40B4-BE49-F238E27FC236}">
                <a16:creationId xmlns:a16="http://schemas.microsoft.com/office/drawing/2014/main" id="{6BF3997E-6DE6-9A18-6E33-D15642A961BB}"/>
              </a:ext>
            </a:extLst>
          </p:cNvPr>
          <p:cNvSpPr/>
          <p:nvPr/>
        </p:nvSpPr>
        <p:spPr>
          <a:xfrm>
            <a:off x="2116059" y="4533955"/>
            <a:ext cx="646098" cy="646098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B559C1F-ED85-BFE3-F1CA-438366D8E079}"/>
              </a:ext>
            </a:extLst>
          </p:cNvPr>
          <p:cNvSpPr/>
          <p:nvPr/>
        </p:nvSpPr>
        <p:spPr>
          <a:xfrm>
            <a:off x="3117511" y="4390945"/>
            <a:ext cx="8385512" cy="1174724"/>
          </a:xfrm>
          <a:custGeom>
            <a:avLst/>
            <a:gdLst>
              <a:gd name="connsiteX0" fmla="*/ 0 w 8385512"/>
              <a:gd name="connsiteY0" fmla="*/ 0 h 1174724"/>
              <a:gd name="connsiteX1" fmla="*/ 8385512 w 8385512"/>
              <a:gd name="connsiteY1" fmla="*/ 0 h 1174724"/>
              <a:gd name="connsiteX2" fmla="*/ 8385512 w 8385512"/>
              <a:gd name="connsiteY2" fmla="*/ 1174724 h 1174724"/>
              <a:gd name="connsiteX3" fmla="*/ 0 w 8385512"/>
              <a:gd name="connsiteY3" fmla="*/ 1174724 h 1174724"/>
              <a:gd name="connsiteX4" fmla="*/ 0 w 8385512"/>
              <a:gd name="connsiteY4" fmla="*/ 0 h 117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5512" h="1174724">
                <a:moveTo>
                  <a:pt x="0" y="0"/>
                </a:moveTo>
                <a:lnTo>
                  <a:pt x="8385512" y="0"/>
                </a:lnTo>
                <a:lnTo>
                  <a:pt x="8385512" y="1174724"/>
                </a:lnTo>
                <a:lnTo>
                  <a:pt x="0" y="117472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4325" tIns="124325" rIns="124325" bIns="124325" numCol="1" spcCol="1270" anchor="ctr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To continue to analyze this data I would recommend a repeat survey. For example, this survey can be given once in the beginning and again at end of the school year to see how the scores change.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DE8C39-C834-7BE0-DF49-9C4EA597AE26}"/>
              </a:ext>
            </a:extLst>
          </p:cNvPr>
          <p:cNvSpPr txBox="1"/>
          <p:nvPr/>
        </p:nvSpPr>
        <p:spPr>
          <a:xfrm>
            <a:off x="2587625" y="475861"/>
            <a:ext cx="7890653" cy="92333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/>
              <a:t>In conclusion</a:t>
            </a:r>
          </a:p>
        </p:txBody>
      </p:sp>
    </p:spTree>
    <p:extLst>
      <p:ext uri="{BB962C8B-B14F-4D97-AF65-F5344CB8AC3E}">
        <p14:creationId xmlns:p14="http://schemas.microsoft.com/office/powerpoint/2010/main" val="1727069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71092D16-14DA-4606-831F-0DB3EEECB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81806E72-5EFD-4407-B492-2EBC71FF5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BA81CA3B-9A2E-4F71-BF99-2C58BA76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D00EF4F3-D70F-44D5-A71C-69C3FA0D2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2CC930FA-FD42-4EF1-A9AB-0F9C30238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0">
              <a:extLst>
                <a:ext uri="{FF2B5EF4-FFF2-40B4-BE49-F238E27FC236}">
                  <a16:creationId xmlns:a16="http://schemas.microsoft.com/office/drawing/2014/main" id="{F18F276C-D13F-46CF-9880-2050C2DBF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EAB50995-FA10-4035-B16D-7D3989B2B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BED1B64B-251E-446A-A285-6626C4EC0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D02B5D1-60D4-4D5B-AFD9-C986E2274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54E16489-5A93-4D86-AAAD-52DB55A81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BC99456E-7EAD-49F1-B2FE-C2C561C0BE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8">
              <a:extLst>
                <a:ext uri="{FF2B5EF4-FFF2-40B4-BE49-F238E27FC236}">
                  <a16:creationId xmlns:a16="http://schemas.microsoft.com/office/drawing/2014/main" id="{922702DF-10E7-4320-B99B-75D2EE97F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1EFA49A8-FE55-4D51-B1C9-11F13FFB71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10">
              <a:extLst>
                <a:ext uri="{FF2B5EF4-FFF2-40B4-BE49-F238E27FC236}">
                  <a16:creationId xmlns:a16="http://schemas.microsoft.com/office/drawing/2014/main" id="{4C63B37C-8CEE-4A72-AFD8-3C2DBD3725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11">
              <a:extLst>
                <a:ext uri="{FF2B5EF4-FFF2-40B4-BE49-F238E27FC236}">
                  <a16:creationId xmlns:a16="http://schemas.microsoft.com/office/drawing/2014/main" id="{31245F86-6106-4758-A825-71AC9D6F9E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96CA0AD7-B1C3-73FB-D0A1-7ED03388A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1284051"/>
            <a:ext cx="2812385" cy="3723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>
                <a:solidFill>
                  <a:srgbClr val="000000"/>
                </a:solidFill>
              </a:rPr>
              <a:t>Are there factors that affect a student’s perception of their safety in school?</a:t>
            </a:r>
          </a:p>
        </p:txBody>
      </p:sp>
      <p:sp useBgFill="1">
        <p:nvSpPr>
          <p:cNvPr id="63" name="Rounded Rectangle 16">
            <a:extLst>
              <a:ext uri="{FF2B5EF4-FFF2-40B4-BE49-F238E27FC236}">
                <a16:creationId xmlns:a16="http://schemas.microsoft.com/office/drawing/2014/main" id="{A27AE693-58E8-48BC-8ED0-568ABFEAB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1162" y="648931"/>
            <a:ext cx="6881862" cy="5231964"/>
          </a:xfrm>
          <a:prstGeom prst="roundRect">
            <a:avLst>
              <a:gd name="adj" fmla="val 4834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ext Placeholder 3">
            <a:extLst>
              <a:ext uri="{FF2B5EF4-FFF2-40B4-BE49-F238E27FC236}">
                <a16:creationId xmlns:a16="http://schemas.microsoft.com/office/drawing/2014/main" id="{5DA2140C-7264-41C3-4C50-F673A65C41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6635432"/>
              </p:ext>
            </p:extLst>
          </p:nvPr>
        </p:nvGraphicFramePr>
        <p:xfrm>
          <a:off x="4941201" y="992181"/>
          <a:ext cx="6237359" cy="4566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7734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D4477A3-7936-4C6B-B46C-52E995312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44DEACC-B2E6-413E-B2B5-32022595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B2924236-7127-4774-B233-D9124F0C7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AD053C6F-7187-4EE6-BAD9-1C484F29F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226FAE39-4CC5-465A-ACFE-BE1C0E2F7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521EE7A0-BD65-4FD1-BD1D-B4674892A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334E0A56-DA50-4F91-9938-4CDBECA73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CD203DCD-B4AF-4693-A330-F23545344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894564-9B8E-91D8-CA32-C6B460BCA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3726" y="1498016"/>
            <a:ext cx="6390723" cy="3347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600"/>
              <a:t>Does gender play a role in 7</a:t>
            </a:r>
            <a:r>
              <a:rPr lang="en-US" sz="5600" baseline="30000"/>
              <a:t>th</a:t>
            </a:r>
            <a:r>
              <a:rPr lang="en-US" sz="5600"/>
              <a:t> graders who feel very safe in school? </a:t>
            </a:r>
          </a:p>
        </p:txBody>
      </p:sp>
      <p:sp>
        <p:nvSpPr>
          <p:cNvPr id="27" name="Rounded Rectangle 16">
            <a:extLst>
              <a:ext uri="{FF2B5EF4-FFF2-40B4-BE49-F238E27FC236}">
                <a16:creationId xmlns:a16="http://schemas.microsoft.com/office/drawing/2014/main" id="{C29A1D40-470D-401E-8548-6FF3CF377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4" y="648931"/>
            <a:ext cx="3982086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Gender with solid fill">
            <a:extLst>
              <a:ext uri="{FF2B5EF4-FFF2-40B4-BE49-F238E27FC236}">
                <a16:creationId xmlns:a16="http://schemas.microsoft.com/office/drawing/2014/main" id="{CBB9EE88-ED27-C8D7-2D7A-2496925B3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551" y="1614524"/>
            <a:ext cx="3341190" cy="334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183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text on it&#10;&#10;AI-generated content may be incorrect.">
            <a:extLst>
              <a:ext uri="{FF2B5EF4-FFF2-40B4-BE49-F238E27FC236}">
                <a16:creationId xmlns:a16="http://schemas.microsoft.com/office/drawing/2014/main" id="{EDBD3958-49D1-6926-25D3-80875D325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" t="1454" b="2358"/>
          <a:stretch>
            <a:fillRect/>
          </a:stretch>
        </p:blipFill>
        <p:spPr>
          <a:xfrm>
            <a:off x="5804161" y="489857"/>
            <a:ext cx="5557157" cy="587828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" name="Picture 2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AA4E7804-E213-0543-5752-F893D0A2C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667" y="1511559"/>
            <a:ext cx="3694815" cy="92102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C6FBD9-DF11-7E12-9D87-1A2316555061}"/>
              </a:ext>
            </a:extLst>
          </p:cNvPr>
          <p:cNvSpPr txBox="1"/>
          <p:nvPr/>
        </p:nvSpPr>
        <p:spPr>
          <a:xfrm>
            <a:off x="979972" y="3579725"/>
            <a:ext cx="4472129" cy="15696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It is more likely for 7</a:t>
            </a:r>
            <a:r>
              <a:rPr lang="en-US" sz="3200" baseline="30000" dirty="0"/>
              <a:t>th</a:t>
            </a:r>
            <a:r>
              <a:rPr lang="en-US" sz="3200" dirty="0"/>
              <a:t> grade males to feel safer than 7</a:t>
            </a:r>
            <a:r>
              <a:rPr lang="en-US" sz="3200" baseline="30000" dirty="0"/>
              <a:t>th</a:t>
            </a:r>
            <a:r>
              <a:rPr lang="en-US" sz="3200" dirty="0"/>
              <a:t> grade females.</a:t>
            </a:r>
          </a:p>
        </p:txBody>
      </p:sp>
    </p:spTree>
    <p:extLst>
      <p:ext uri="{BB962C8B-B14F-4D97-AF65-F5344CB8AC3E}">
        <p14:creationId xmlns:p14="http://schemas.microsoft.com/office/powerpoint/2010/main" val="3135465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4038BD55-A105-5F12-E37E-FDCFF23F9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9324" y="1576011"/>
            <a:ext cx="605472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200" dirty="0"/>
              <a:t>Does sexual orientation play a role in students feeling very unsafe in school? </a:t>
            </a:r>
          </a:p>
        </p:txBody>
      </p:sp>
      <p:pic>
        <p:nvPicPr>
          <p:cNvPr id="6" name="Picture 5" descr="Pride flag">
            <a:extLst>
              <a:ext uri="{FF2B5EF4-FFF2-40B4-BE49-F238E27FC236}">
                <a16:creationId xmlns:a16="http://schemas.microsoft.com/office/drawing/2014/main" id="{7513A0A8-D37E-47E7-75E4-118C3D80A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94" r="19532" b="5384"/>
          <a:stretch>
            <a:fillRect/>
          </a:stretch>
        </p:blipFill>
        <p:spPr>
          <a:xfrm>
            <a:off x="20" y="10"/>
            <a:ext cx="5448280" cy="68579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95346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E728F18C-6090-F718-7FD3-47F75CEDD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497" y="4140015"/>
            <a:ext cx="3545388" cy="93998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F5E22D-8564-C7CE-49C5-C7472E4F8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51" y="844808"/>
            <a:ext cx="5307176" cy="516838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D5A468-7DF8-4594-DA03-1541A2ACACD2}"/>
              </a:ext>
            </a:extLst>
          </p:cNvPr>
          <p:cNvSpPr txBox="1"/>
          <p:nvPr/>
        </p:nvSpPr>
        <p:spPr>
          <a:xfrm>
            <a:off x="7299666" y="1366896"/>
            <a:ext cx="4472129" cy="206210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Students are more likely to feel very unsafe in school if they are gay or lesbian.</a:t>
            </a:r>
          </a:p>
        </p:txBody>
      </p:sp>
    </p:spTree>
    <p:extLst>
      <p:ext uri="{BB962C8B-B14F-4D97-AF65-F5344CB8AC3E}">
        <p14:creationId xmlns:p14="http://schemas.microsoft.com/office/powerpoint/2010/main" val="764821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55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6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7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8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9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0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1062" name="Rectangle 1061">
            <a:extLst>
              <a:ext uri="{FF2B5EF4-FFF2-40B4-BE49-F238E27FC236}">
                <a16:creationId xmlns:a16="http://schemas.microsoft.com/office/drawing/2014/main" id="{6C686317-9C96-4A02-88CE-7319FF590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4" name="Group 1063">
            <a:extLst>
              <a:ext uri="{FF2B5EF4-FFF2-40B4-BE49-F238E27FC236}">
                <a16:creationId xmlns:a16="http://schemas.microsoft.com/office/drawing/2014/main" id="{E0E25B5C-98A3-47D8-A4D7-10C2E1758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1065" name="Freeform 6">
              <a:extLst>
                <a:ext uri="{FF2B5EF4-FFF2-40B4-BE49-F238E27FC236}">
                  <a16:creationId xmlns:a16="http://schemas.microsoft.com/office/drawing/2014/main" id="{FECB3374-15F5-40C2-95B4-0FCF10849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6" name="Freeform 7">
              <a:extLst>
                <a:ext uri="{FF2B5EF4-FFF2-40B4-BE49-F238E27FC236}">
                  <a16:creationId xmlns:a16="http://schemas.microsoft.com/office/drawing/2014/main" id="{E762314F-F556-4403-BAA1-AF8A3BED3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7" name="Freeform 25">
              <a:extLst>
                <a:ext uri="{FF2B5EF4-FFF2-40B4-BE49-F238E27FC236}">
                  <a16:creationId xmlns:a16="http://schemas.microsoft.com/office/drawing/2014/main" id="{02EDEF56-2F86-4867-986A-5AFB8EC07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8" name="Freeform 26">
              <a:extLst>
                <a:ext uri="{FF2B5EF4-FFF2-40B4-BE49-F238E27FC236}">
                  <a16:creationId xmlns:a16="http://schemas.microsoft.com/office/drawing/2014/main" id="{51BE63E6-C24A-43FA-93F5-475F550AB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9" name="Freeform 27">
              <a:extLst>
                <a:ext uri="{FF2B5EF4-FFF2-40B4-BE49-F238E27FC236}">
                  <a16:creationId xmlns:a16="http://schemas.microsoft.com/office/drawing/2014/main" id="{9639DAAA-46FE-401C-BB78-B7A9AF33C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0" name="Freeform 28">
              <a:extLst>
                <a:ext uri="{FF2B5EF4-FFF2-40B4-BE49-F238E27FC236}">
                  <a16:creationId xmlns:a16="http://schemas.microsoft.com/office/drawing/2014/main" id="{D5EFBD2C-94D5-43D0-B2FE-E390BD3F3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72" name="Rounded Rectangle 16">
            <a:extLst>
              <a:ext uri="{FF2B5EF4-FFF2-40B4-BE49-F238E27FC236}">
                <a16:creationId xmlns:a16="http://schemas.microsoft.com/office/drawing/2014/main" id="{EB9A9756-A5DB-460E-A867-A2AE77834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5419641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4 Simple Ways to Help Your Most-Disconnected Students">
            <a:extLst>
              <a:ext uri="{FF2B5EF4-FFF2-40B4-BE49-F238E27FC236}">
                <a16:creationId xmlns:a16="http://schemas.microsoft.com/office/drawing/2014/main" id="{345194C6-4B33-B746-8F6F-E007275E8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0281" y="1611575"/>
            <a:ext cx="4774321" cy="318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97D492-CA33-3674-0B09-53ADFACAD78A}"/>
              </a:ext>
            </a:extLst>
          </p:cNvPr>
          <p:cNvSpPr txBox="1"/>
          <p:nvPr/>
        </p:nvSpPr>
        <p:spPr>
          <a:xfrm>
            <a:off x="7536264" y="944545"/>
            <a:ext cx="399904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What is the breakdown of safety perception of students who have a low level of connectedness to school? </a:t>
            </a:r>
            <a:br>
              <a:rPr lang="en-US" sz="4000" dirty="0"/>
            </a:b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3860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a bar graph&#10;&#10;AI-generated content may be incorrect.">
            <a:extLst>
              <a:ext uri="{FF2B5EF4-FFF2-40B4-BE49-F238E27FC236}">
                <a16:creationId xmlns:a16="http://schemas.microsoft.com/office/drawing/2014/main" id="{2A677CFD-4701-DE47-73BD-440828CED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0" y="2556586"/>
            <a:ext cx="6614777" cy="399088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Picture 2" descr="A computer code with black text&#10;&#10;AI-generated content may be incorrect.">
            <a:extLst>
              <a:ext uri="{FF2B5EF4-FFF2-40B4-BE49-F238E27FC236}">
                <a16:creationId xmlns:a16="http://schemas.microsoft.com/office/drawing/2014/main" id="{8E971348-B99D-859F-8CAC-2F08DB738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302" y="3741571"/>
            <a:ext cx="3336331" cy="138152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F21358-FD1E-B7C2-A349-46C152D64D8B}"/>
              </a:ext>
            </a:extLst>
          </p:cNvPr>
          <p:cNvSpPr txBox="1"/>
          <p:nvPr/>
        </p:nvSpPr>
        <p:spPr>
          <a:xfrm>
            <a:off x="2771192" y="578493"/>
            <a:ext cx="7753739" cy="15696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The majority of students who have a low connection to the school feel neither safe nor unsafe.</a:t>
            </a:r>
          </a:p>
        </p:txBody>
      </p:sp>
    </p:spTree>
    <p:extLst>
      <p:ext uri="{BB962C8B-B14F-4D97-AF65-F5344CB8AC3E}">
        <p14:creationId xmlns:p14="http://schemas.microsoft.com/office/powerpoint/2010/main" val="2432088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056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57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58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59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0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1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2063" name="Rectangle 2062">
            <a:extLst>
              <a:ext uri="{FF2B5EF4-FFF2-40B4-BE49-F238E27FC236}">
                <a16:creationId xmlns:a16="http://schemas.microsoft.com/office/drawing/2014/main" id="{1D4477A3-7936-4C6B-B46C-52E995312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F44DEACC-B2E6-413E-B2B5-32022595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066" name="Freeform 6">
              <a:extLst>
                <a:ext uri="{FF2B5EF4-FFF2-40B4-BE49-F238E27FC236}">
                  <a16:creationId xmlns:a16="http://schemas.microsoft.com/office/drawing/2014/main" id="{B2924236-7127-4774-B233-D9124F0C7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7" name="Freeform 7">
              <a:extLst>
                <a:ext uri="{FF2B5EF4-FFF2-40B4-BE49-F238E27FC236}">
                  <a16:creationId xmlns:a16="http://schemas.microsoft.com/office/drawing/2014/main" id="{AD053C6F-7187-4EE6-BAD9-1C484F29F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8" name="Freeform 25">
              <a:extLst>
                <a:ext uri="{FF2B5EF4-FFF2-40B4-BE49-F238E27FC236}">
                  <a16:creationId xmlns:a16="http://schemas.microsoft.com/office/drawing/2014/main" id="{226FAE39-4CC5-465A-ACFE-BE1C0E2F7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9" name="Freeform 26">
              <a:extLst>
                <a:ext uri="{FF2B5EF4-FFF2-40B4-BE49-F238E27FC236}">
                  <a16:creationId xmlns:a16="http://schemas.microsoft.com/office/drawing/2014/main" id="{521EE7A0-BD65-4FD1-BD1D-B4674892A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0" name="Freeform 27">
              <a:extLst>
                <a:ext uri="{FF2B5EF4-FFF2-40B4-BE49-F238E27FC236}">
                  <a16:creationId xmlns:a16="http://schemas.microsoft.com/office/drawing/2014/main" id="{334E0A56-DA50-4F91-9938-4CDBECA73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1" name="Freeform 28">
              <a:extLst>
                <a:ext uri="{FF2B5EF4-FFF2-40B4-BE49-F238E27FC236}">
                  <a16:creationId xmlns:a16="http://schemas.microsoft.com/office/drawing/2014/main" id="{CD203DCD-B4AF-4693-A330-F23545344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2458B1C-51AC-9A59-BAE3-A3E81BBD2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7141" y="1591244"/>
            <a:ext cx="6390723" cy="3347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700" dirty="0"/>
              <a:t>Does the parents’ level of education affect students who feel neither safe nor unsafe? </a:t>
            </a:r>
            <a:br>
              <a:rPr lang="en-US" sz="4700" dirty="0"/>
            </a:br>
            <a:endParaRPr lang="en-US" sz="4700" dirty="0"/>
          </a:p>
        </p:txBody>
      </p:sp>
      <p:sp>
        <p:nvSpPr>
          <p:cNvPr id="2073" name="Rounded Rectangle 16">
            <a:extLst>
              <a:ext uri="{FF2B5EF4-FFF2-40B4-BE49-F238E27FC236}">
                <a16:creationId xmlns:a16="http://schemas.microsoft.com/office/drawing/2014/main" id="{C29A1D40-470D-401E-8548-6FF3CF377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4" y="648931"/>
            <a:ext cx="3982086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areer Exploration Unit with Interactive Notebook for Career Education ...">
            <a:extLst>
              <a:ext uri="{FF2B5EF4-FFF2-40B4-BE49-F238E27FC236}">
                <a16:creationId xmlns:a16="http://schemas.microsoft.com/office/drawing/2014/main" id="{F9F5A0DE-9B32-2469-0AEC-252774733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7551" y="1994584"/>
            <a:ext cx="3341190" cy="258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1726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133</TotalTime>
  <Words>341</Words>
  <Application>Microsoft Office PowerPoint</Application>
  <PresentationFormat>Widescreen</PresentationFormat>
  <Paragraphs>22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Corbel</vt:lpstr>
      <vt:lpstr>Parallax</vt:lpstr>
      <vt:lpstr>Final Project</vt:lpstr>
      <vt:lpstr>Are there factors that affect a student’s perception of their safety in school?</vt:lpstr>
      <vt:lpstr>Does gender play a role in 7th graders who feel very safe in school? </vt:lpstr>
      <vt:lpstr>PowerPoint Presentation</vt:lpstr>
      <vt:lpstr>Does sexual orientation play a role in students feeling very unsafe in school? </vt:lpstr>
      <vt:lpstr>PowerPoint Presentation</vt:lpstr>
      <vt:lpstr>PowerPoint Presentation</vt:lpstr>
      <vt:lpstr>PowerPoint Presentation</vt:lpstr>
      <vt:lpstr>Does the parents’ level of education affect students who feel neither safe nor unsafe?  </vt:lpstr>
      <vt:lpstr>PowerPoint Presentation</vt:lpstr>
      <vt:lpstr>Does race play a role in students feeling safe?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Fabiolah Jones</dc:creator>
  <cp:lastModifiedBy>Fabiolah Jones</cp:lastModifiedBy>
  <cp:revision>1</cp:revision>
  <dcterms:created xsi:type="dcterms:W3CDTF">2025-08-09T19:50:23Z</dcterms:created>
  <dcterms:modified xsi:type="dcterms:W3CDTF">2025-08-13T13:25:24Z</dcterms:modified>
</cp:coreProperties>
</file>